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21"/>
  </p:notesMasterIdLst>
  <p:handoutMasterIdLst>
    <p:handoutMasterId r:id="rId22"/>
  </p:handoutMasterIdLst>
  <p:sldIdLst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A"/>
    <a:srgbClr val="7C0423"/>
    <a:srgbClr val="65051A"/>
    <a:srgbClr val="5B0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06E64-AC7C-406E-8184-41523A4DCA23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6B1FE-7045-4872-9D9D-50034F6A4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5790A7-17E2-4C96-8506-EB7157BAB965}" type="datetimeFigureOut">
              <a:rPr lang="en-US"/>
              <a:pPr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8A21B9-1C86-4527-822E-684F476C6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2188B94B-CB4C-4802-874C-FAE2413DE101}" type="slidenum">
              <a:rPr lang="en-US" sz="1200">
                <a:solidFill>
                  <a:srgbClr val="000000"/>
                </a:solidFill>
                <a:latin typeface="Lucida Sans" pitchFamily="34" charset="0"/>
              </a:rPr>
              <a:pPr algn="r"/>
              <a:t>‹#›</a:t>
            </a:fld>
            <a:endParaRPr lang="en-US" sz="24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444D8034-4F54-48CC-AC9B-4830B7B41C96}" type="slidenum">
              <a:rPr lang="en-US" sz="1200">
                <a:solidFill>
                  <a:srgbClr val="000000"/>
                </a:solidFill>
                <a:latin typeface="Lucida Sans" pitchFamily="34" charset="0"/>
              </a:rPr>
              <a:pPr algn="r"/>
              <a:t>‹#›</a:t>
            </a:fld>
            <a:endParaRPr lang="en-US" sz="2400">
              <a:solidFill>
                <a:srgbClr val="000000"/>
              </a:solidFill>
              <a:latin typeface="Times" pitchFamily="1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900" smtClean="0">
                <a:latin typeface="Helvetica" pitchFamily="1" charset="0"/>
              </a:rPr>
              <a:t>Philippine – American War</a:t>
            </a:r>
          </a:p>
        </p:txBody>
      </p:sp>
      <p:sp>
        <p:nvSpPr>
          <p:cNvPr id="1126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904875" y="4256088"/>
            <a:ext cx="6502400" cy="5397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pitchFamily="1" charset="0"/>
              </a:rPr>
              <a:t>Political Cartoons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558800" y="554038"/>
            <a:ext cx="786765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D: Cartoon 1			</a:t>
            </a:r>
            <a:r>
              <a:rPr lang="en-US" i="1" smtClean="0">
                <a:latin typeface="Helvetica" pitchFamily="1" charset="0"/>
              </a:rPr>
              <a:t>Puck</a:t>
            </a:r>
            <a:r>
              <a:rPr lang="en-US" smtClean="0">
                <a:latin typeface="Helvetica" pitchFamily="1" charset="0"/>
              </a:rPr>
              <a:t>, 1899</a:t>
            </a:r>
          </a:p>
        </p:txBody>
      </p:sp>
      <p:pic>
        <p:nvPicPr>
          <p:cNvPr id="5" name="Picture 4" descr="schoolhouse-puc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387209">
            <a:off x="1975257" y="324461"/>
            <a:ext cx="5069651" cy="721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15950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D: Cartoon 2			</a:t>
            </a:r>
            <a:r>
              <a:rPr lang="en-US" i="1" smtClean="0">
                <a:latin typeface="Helvetica" pitchFamily="1" charset="0"/>
              </a:rPr>
              <a:t>Life</a:t>
            </a:r>
            <a:r>
              <a:rPr lang="en-US" smtClean="0">
                <a:latin typeface="Helvetica" pitchFamily="1" charset="0"/>
              </a:rPr>
              <a:t>, 1899</a:t>
            </a:r>
          </a:p>
        </p:txBody>
      </p:sp>
      <p:pic>
        <p:nvPicPr>
          <p:cNvPr id="4" name="Picture 4" descr="schoolboy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137462" y="1361612"/>
            <a:ext cx="5043148" cy="518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90538" y="554038"/>
            <a:ext cx="7942262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E: Cartoon 1		</a:t>
            </a:r>
            <a:r>
              <a:rPr lang="en-US" i="1" smtClean="0">
                <a:latin typeface="Helvetica" pitchFamily="1" charset="0"/>
              </a:rPr>
              <a:t>Judge</a:t>
            </a:r>
            <a:r>
              <a:rPr lang="en-US" smtClean="0">
                <a:latin typeface="Helvetica" pitchFamily="1" charset="0"/>
              </a:rPr>
              <a:t>, 1899</a:t>
            </a:r>
          </a:p>
        </p:txBody>
      </p:sp>
      <p:pic>
        <p:nvPicPr>
          <p:cNvPr id="5" name="Picture 4" descr="race-jud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1871432" y="1625053"/>
            <a:ext cx="5171341" cy="472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558800" y="554038"/>
            <a:ext cx="79248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700" smtClean="0">
                <a:latin typeface="Helvetica" pitchFamily="1" charset="0"/>
              </a:rPr>
              <a:t>Set E: Cartoon 2 	</a:t>
            </a:r>
            <a:r>
              <a:rPr lang="en-US" sz="3700" i="1" smtClean="0">
                <a:latin typeface="Helvetica" pitchFamily="1" charset="0"/>
              </a:rPr>
              <a:t>The World</a:t>
            </a:r>
            <a:r>
              <a:rPr lang="en-US" sz="3700" smtClean="0">
                <a:latin typeface="Helvetica" pitchFamily="1" charset="0"/>
              </a:rPr>
              <a:t>, 1898</a:t>
            </a:r>
          </a:p>
        </p:txBody>
      </p:sp>
      <p:pic>
        <p:nvPicPr>
          <p:cNvPr id="4" name="Picture 4" descr="race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2132155" y="2116741"/>
            <a:ext cx="5062054" cy="363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615950" y="554038"/>
            <a:ext cx="7646988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700" smtClean="0">
                <a:latin typeface="Helvetica" pitchFamily="1" charset="0"/>
              </a:rPr>
              <a:t>Set F: Cartoon 1			 </a:t>
            </a:r>
            <a:r>
              <a:rPr lang="en-US" sz="3700" i="1" smtClean="0">
                <a:latin typeface="Helvetica" pitchFamily="1" charset="0"/>
              </a:rPr>
              <a:t>Judge</a:t>
            </a:r>
            <a:r>
              <a:rPr lang="en-US" sz="3700" smtClean="0">
                <a:latin typeface="Helvetica" pitchFamily="1" charset="0"/>
              </a:rPr>
              <a:t>, 1900</a:t>
            </a:r>
          </a:p>
        </p:txBody>
      </p:sp>
      <p:pic>
        <p:nvPicPr>
          <p:cNvPr id="5" name="Picture 5" descr="outcome-jud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126608" y="833801"/>
            <a:ext cx="5020112" cy="632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6508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700" smtClean="0">
                <a:latin typeface="Helvetica" pitchFamily="1" charset="0"/>
              </a:rPr>
              <a:t>Set F: Cartoon 2				 </a:t>
            </a:r>
            <a:r>
              <a:rPr lang="en-US" sz="3700" i="1" smtClean="0">
                <a:latin typeface="Helvetica" pitchFamily="1" charset="0"/>
              </a:rPr>
              <a:t>Life</a:t>
            </a:r>
            <a:r>
              <a:rPr lang="en-US" sz="3700" smtClean="0">
                <a:latin typeface="Helvetica" pitchFamily="1" charset="0"/>
              </a:rPr>
              <a:t>, 1899</a:t>
            </a:r>
          </a:p>
        </p:txBody>
      </p:sp>
      <p:pic>
        <p:nvPicPr>
          <p:cNvPr id="4" name="Picture 4" descr="outcome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2259563" y="535889"/>
            <a:ext cx="4852921" cy="6848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>
                <a:latin typeface="Helvetica" pitchFamily="1" charset="0"/>
              </a:rPr>
              <a:t>Example 1: </a:t>
            </a:r>
            <a:r>
              <a:rPr lang="en-US" sz="4000" i="1" smtClean="0">
                <a:latin typeface="Helvetica" pitchFamily="1" charset="0"/>
              </a:rPr>
              <a:t>Judge</a:t>
            </a:r>
            <a:r>
              <a:rPr lang="en-US" sz="4000" smtClean="0">
                <a:latin typeface="Helvetica" pitchFamily="1" charset="0"/>
              </a:rPr>
              <a:t>, 1899</a:t>
            </a:r>
          </a:p>
        </p:txBody>
      </p:sp>
      <p:pic>
        <p:nvPicPr>
          <p:cNvPr id="5" name="Picture 9" descr="phil carto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" y="1463117"/>
            <a:ext cx="7670800" cy="455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smtClean="0">
                <a:latin typeface="Helvetica" pitchFamily="1" charset="0"/>
              </a:rPr>
              <a:t>Example 2: </a:t>
            </a:r>
            <a:r>
              <a:rPr lang="en-US" sz="4000" i="1" smtClean="0">
                <a:latin typeface="Helvetica" pitchFamily="1" charset="0"/>
              </a:rPr>
              <a:t>Life</a:t>
            </a:r>
            <a:r>
              <a:rPr lang="en-US" sz="4000" smtClean="0">
                <a:latin typeface="Helvetica" pitchFamily="1" charset="0"/>
              </a:rPr>
              <a:t>, 1899</a:t>
            </a:r>
          </a:p>
        </p:txBody>
      </p:sp>
      <p:pic>
        <p:nvPicPr>
          <p:cNvPr id="4" name="Picture 4" descr="White Man's Burden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1930510" y="1843189"/>
            <a:ext cx="5119469" cy="425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A: Cartoon 1		</a:t>
            </a:r>
            <a:r>
              <a:rPr lang="en-US" i="1" smtClean="0">
                <a:latin typeface="Helvetica" pitchFamily="1" charset="0"/>
              </a:rPr>
              <a:t>Judge</a:t>
            </a:r>
            <a:r>
              <a:rPr lang="en-US" smtClean="0">
                <a:latin typeface="Helvetica" pitchFamily="1" charset="0"/>
              </a:rPr>
              <a:t>, 1899</a:t>
            </a:r>
          </a:p>
        </p:txBody>
      </p:sp>
      <p:pic>
        <p:nvPicPr>
          <p:cNvPr id="5" name="Picture 4" descr="Fat uncle sam-jud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191480">
            <a:off x="1933993" y="270739"/>
            <a:ext cx="5110182" cy="738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A: Cartoon 2			</a:t>
            </a:r>
            <a:r>
              <a:rPr lang="en-US" i="1" smtClean="0">
                <a:latin typeface="Helvetica" pitchFamily="1" charset="0"/>
              </a:rPr>
              <a:t>Life</a:t>
            </a:r>
            <a:r>
              <a:rPr lang="en-US" smtClean="0">
                <a:latin typeface="Helvetica" pitchFamily="1" charset="0"/>
              </a:rPr>
              <a:t>, 1900</a:t>
            </a:r>
          </a:p>
        </p:txBody>
      </p:sp>
      <p:pic>
        <p:nvPicPr>
          <p:cNvPr id="4" name="Picture 4" descr="DOI-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27204" y="332395"/>
            <a:ext cx="5154971" cy="735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B: Cartoon 1		</a:t>
            </a:r>
            <a:r>
              <a:rPr lang="en-US" i="1" smtClean="0">
                <a:latin typeface="Helvetica" pitchFamily="1" charset="0"/>
              </a:rPr>
              <a:t>Judge</a:t>
            </a:r>
            <a:r>
              <a:rPr lang="en-US" smtClean="0">
                <a:latin typeface="Helvetica" pitchFamily="1" charset="0"/>
              </a:rPr>
              <a:t>, 1899</a:t>
            </a:r>
          </a:p>
        </p:txBody>
      </p:sp>
      <p:pic>
        <p:nvPicPr>
          <p:cNvPr id="5" name="Picture 4" descr="civilized-jud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378899">
            <a:off x="2047250" y="2410618"/>
            <a:ext cx="5023702" cy="319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B: Cartoon 2			</a:t>
            </a:r>
            <a:r>
              <a:rPr lang="en-US" i="1" smtClean="0">
                <a:latin typeface="Helvetica" pitchFamily="1" charset="0"/>
              </a:rPr>
              <a:t>Life</a:t>
            </a:r>
            <a:r>
              <a:rPr lang="en-US" smtClean="0">
                <a:latin typeface="Helvetica" pitchFamily="1" charset="0"/>
              </a:rPr>
              <a:t>, 1900</a:t>
            </a:r>
          </a:p>
        </p:txBody>
      </p:sp>
      <p:pic>
        <p:nvPicPr>
          <p:cNvPr id="4" name="Picture 4" descr="civilized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991939" y="2097477"/>
            <a:ext cx="5029200" cy="372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609600" y="536575"/>
            <a:ext cx="7783513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C: Cartoon 1			</a:t>
            </a:r>
            <a:r>
              <a:rPr lang="en-US" i="1" smtClean="0">
                <a:latin typeface="Helvetica" pitchFamily="1" charset="0"/>
              </a:rPr>
              <a:t>Puck</a:t>
            </a:r>
            <a:r>
              <a:rPr lang="en-US" smtClean="0">
                <a:latin typeface="Helvetica" pitchFamily="1" charset="0"/>
              </a:rPr>
              <a:t>, 1901</a:t>
            </a:r>
          </a:p>
        </p:txBody>
      </p:sp>
      <p:pic>
        <p:nvPicPr>
          <p:cNvPr id="5" name="Picture 4" descr="columbia-puc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057682" y="2008881"/>
            <a:ext cx="5109734" cy="401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mtClean="0">
                <a:latin typeface="Helvetica" pitchFamily="1" charset="0"/>
              </a:rPr>
              <a:t>Set C: Cartoon 2			</a:t>
            </a:r>
            <a:r>
              <a:rPr lang="en-US" i="1" smtClean="0">
                <a:latin typeface="Helvetica" pitchFamily="1" charset="0"/>
              </a:rPr>
              <a:t>Life</a:t>
            </a:r>
            <a:r>
              <a:rPr lang="en-US" smtClean="0">
                <a:latin typeface="Helvetica" pitchFamily="1" charset="0"/>
              </a:rPr>
              <a:t>, 1898</a:t>
            </a:r>
          </a:p>
        </p:txBody>
      </p:sp>
      <p:pic>
        <p:nvPicPr>
          <p:cNvPr id="4" name="Picture 4" descr="Columbia-L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935" r="3974" b="10136"/>
          <a:stretch>
            <a:fillRect/>
          </a:stretch>
        </p:blipFill>
        <p:spPr bwMode="auto">
          <a:xfrm rot="5395211">
            <a:off x="1877667" y="1408075"/>
            <a:ext cx="5083216" cy="520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78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MS PGothic</vt:lpstr>
      <vt:lpstr>Arial</vt:lpstr>
      <vt:lpstr>Lucida Sans</vt:lpstr>
      <vt:lpstr>Times</vt:lpstr>
      <vt:lpstr>Helvetica</vt:lpstr>
      <vt:lpstr>Title Slide</vt:lpstr>
      <vt:lpstr>Basic Slide</vt:lpstr>
      <vt:lpstr>Transition Slide</vt:lpstr>
      <vt:lpstr>Transition Slide #2</vt:lpstr>
      <vt:lpstr>End Slide</vt:lpstr>
      <vt:lpstr>Slide 1</vt:lpstr>
      <vt:lpstr>Example 1: Judge, 1899</vt:lpstr>
      <vt:lpstr>Example 2: Life, 1899</vt:lpstr>
      <vt:lpstr>Set A: Cartoon 1  Judge, 1899</vt:lpstr>
      <vt:lpstr>Set A: Cartoon 2   Life, 1900</vt:lpstr>
      <vt:lpstr>Set B: Cartoon 1  Judge, 1899</vt:lpstr>
      <vt:lpstr>Set B: Cartoon 2   Life, 1900</vt:lpstr>
      <vt:lpstr>Set C: Cartoon 1   Puck, 1901</vt:lpstr>
      <vt:lpstr>Set C: Cartoon 2   Life, 1898</vt:lpstr>
      <vt:lpstr>Set D: Cartoon 1   Puck, 1899</vt:lpstr>
      <vt:lpstr>Set D: Cartoon 2   Life, 1899</vt:lpstr>
      <vt:lpstr>Set E: Cartoon 1  Judge, 1899</vt:lpstr>
      <vt:lpstr>Set E: Cartoon 2  The World, 1898</vt:lpstr>
      <vt:lpstr>Set F: Cartoon 1    Judge, 1900</vt:lpstr>
      <vt:lpstr>Set F: Cartoon 2     Life, 1899</vt:lpstr>
    </vt:vector>
  </TitlesOfParts>
  <Company>CRESST/CSE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Eisd</cp:lastModifiedBy>
  <cp:revision>93</cp:revision>
  <dcterms:created xsi:type="dcterms:W3CDTF">2012-10-30T23:25:05Z</dcterms:created>
  <dcterms:modified xsi:type="dcterms:W3CDTF">2015-11-20T14:38:02Z</dcterms:modified>
</cp:coreProperties>
</file>