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63" r:id="rId3"/>
    <p:sldId id="272" r:id="rId4"/>
    <p:sldId id="284" r:id="rId5"/>
    <p:sldId id="288" r:id="rId6"/>
    <p:sldId id="286" r:id="rId7"/>
    <p:sldId id="256" r:id="rId8"/>
    <p:sldId id="290" r:id="rId9"/>
    <p:sldId id="257" r:id="rId10"/>
    <p:sldId id="292" r:id="rId11"/>
    <p:sldId id="294" r:id="rId12"/>
    <p:sldId id="296" r:id="rId13"/>
    <p:sldId id="308" r:id="rId14"/>
    <p:sldId id="310" r:id="rId15"/>
    <p:sldId id="259" r:id="rId16"/>
    <p:sldId id="314" r:id="rId17"/>
    <p:sldId id="320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3" autoAdjust="0"/>
    <p:restoredTop sz="94660"/>
  </p:normalViewPr>
  <p:slideViewPr>
    <p:cSldViewPr snapToGrid="0" snapToObjects="1">
      <p:cViewPr>
        <p:scale>
          <a:sx n="74" d="100"/>
          <a:sy n="74" d="100"/>
        </p:scale>
        <p:origin x="-10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2F953-9B61-4E20-86DB-36E37FE31468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BFC65A-C334-4DA9-87F9-DC6826675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Aug 2011		#40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Answer is #3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90BBB7-867A-44A8-A883-0419416E7C3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200706	#34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3AE94-8952-40FD-9D39-75C489AE13C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200606	#43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4BAEF-9A22-44D6-AD51-28E9E43E231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200408	#24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50A9C-2BDD-4565-9687-3C4227DA6F3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200206	#28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AD206B-1EB1-4617-9B99-14F9D809F160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200106	#39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4A12B-5B7A-4EAE-BD64-821205FA0E2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Aug 2011		#32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0B2AA-7655-450E-8F69-0DDF1DEB481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199908	#39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AD5FD2-872F-4C40-8FF3-5B08F37E368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June 2011		#29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DF701-3F1D-4915-816D-81A53CDA3C2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201306 	#36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4F5091-8CE8-4FF1-8E35-0A6245A5610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201208 	#23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7E0B9-12DA-4256-A9BA-4CD1F8FA5C1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200908	#40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2D081-4867-4592-896E-19AACDED1CD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200806	#41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DCA4E7-15AB-4B88-9707-365E463118A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200906	#34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D91FA-87DE-4C6E-8ACA-13C40C245E5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Aug 2007		#20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F5B46-47DC-4FC4-8804-9A18856FA7D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200706	#22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0932A1-548A-497D-BF96-8885A3EBAB1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June 2005		#30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26820-2004-444C-8F61-EF53DFDA9EE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C012-A059-4206-BACC-E88CFCC001C0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AB62-7036-4087-874F-6F3975E7B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0DA0-4BF5-48A4-B3A5-448AF1850EB5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FF71-BB8F-48D8-870D-CF4718C75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8F7C-25B2-470C-8CFF-51F3D2DCFF1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453B-D918-4354-A23A-7E0C4E2F3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B87F-D63B-4BD4-A89F-2BC673921972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2EFA-15F1-4F53-902B-056DC02DD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07CF-4F4F-48AD-8ED7-D117C6FEC3F4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524B-535E-4FED-959E-E3C937B79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9B54-399B-4CD8-AB7C-1ABDBA38F936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20D0-86C9-4C0D-9E48-D6951E5F1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4B27-4ADB-47A2-B5A2-CF339C9D8702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BE4-5025-4CE0-9CE7-CEB8B0BBA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60B1-4BE0-44D5-9899-4633EAC0CA7B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8BDF-30A1-4B85-BA83-B80E8E36D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BCF0-B7A4-4FC2-AA36-6D2E419BE96A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752A-ECC9-45DA-888D-35A9E0EEF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09C6-9FDD-401A-B748-9981B809282B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C0DC-65D1-44FE-8E3F-8504819F4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4FF9-D231-4D20-9539-01DF92947E5C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BF2D-1011-4885-8306-D36375E82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A4216A-EBA5-4C65-99DD-BEC1AD407539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234BE1-2AA8-44AE-9070-C6B0910B5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/>
          <a:srcRect l="52177" t="10223" r="7384" b="48878"/>
          <a:stretch>
            <a:fillRect/>
          </a:stretch>
        </p:blipFill>
        <p:spPr bwMode="auto">
          <a:xfrm>
            <a:off x="1868488" y="274638"/>
            <a:ext cx="4889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(A)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/>
          <a:srcRect l="6445" t="44833" r="51678" b="20078"/>
          <a:stretch>
            <a:fillRect/>
          </a:stretch>
        </p:blipFill>
        <p:spPr bwMode="auto">
          <a:xfrm>
            <a:off x="1458913" y="53975"/>
            <a:ext cx="622617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(J)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 l="50844" t="10136" r="6525" b="61600"/>
          <a:stretch>
            <a:fillRect/>
          </a:stretch>
        </p:blipFill>
        <p:spPr bwMode="auto">
          <a:xfrm>
            <a:off x="1323975" y="641350"/>
            <a:ext cx="649605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(K)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/>
          <a:srcRect l="8463" t="28850" r="52689" b="36452"/>
          <a:stretch>
            <a:fillRect/>
          </a:stretch>
        </p:blipFill>
        <p:spPr bwMode="auto">
          <a:xfrm>
            <a:off x="1609725" y="0"/>
            <a:ext cx="6011863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(L)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/>
          <a:srcRect l="10986" t="10332" r="54454" b="58868"/>
          <a:stretch>
            <a:fillRect/>
          </a:stretch>
        </p:blipFill>
        <p:spPr bwMode="auto">
          <a:xfrm>
            <a:off x="1390650" y="0"/>
            <a:ext cx="562927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/>
          <a:srcRect l="20825" t="7993" r="19389" b="37038"/>
          <a:stretch>
            <a:fillRect/>
          </a:stretch>
        </p:blipFill>
        <p:spPr bwMode="auto">
          <a:xfrm>
            <a:off x="1511300" y="160338"/>
            <a:ext cx="553243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(O)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/>
          <a:srcRect l="6998" t="11961" r="51315" b="49457"/>
          <a:stretch>
            <a:fillRect/>
          </a:stretch>
        </p:blipFill>
        <p:spPr bwMode="auto">
          <a:xfrm>
            <a:off x="1619250" y="92075"/>
            <a:ext cx="5649913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(P)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/>
          <a:srcRect l="54610" t="26706" r="8572" b="32748"/>
          <a:stretch>
            <a:fillRect/>
          </a:stretch>
        </p:blipFill>
        <p:spPr bwMode="auto">
          <a:xfrm>
            <a:off x="2124075" y="0"/>
            <a:ext cx="4518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(Q)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/>
          <a:srcRect l="51678" t="21413" r="6136" b="31902"/>
          <a:stretch>
            <a:fillRect/>
          </a:stretch>
        </p:blipFill>
        <p:spPr bwMode="auto">
          <a:xfrm>
            <a:off x="2009775" y="0"/>
            <a:ext cx="478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(R)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rcRect l="6445" t="12280" r="51427" b="54971"/>
          <a:stretch>
            <a:fillRect/>
          </a:stretch>
        </p:blipFill>
        <p:spPr bwMode="auto">
          <a:xfrm>
            <a:off x="1309688" y="147638"/>
            <a:ext cx="6524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(B)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/>
          <a:srcRect l="17413" t="8530" r="16057" b="44685"/>
          <a:stretch>
            <a:fillRect/>
          </a:stretch>
        </p:blipFill>
        <p:spPr bwMode="auto">
          <a:xfrm>
            <a:off x="1181100" y="342900"/>
            <a:ext cx="678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(C)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 l="6497" t="11575" r="51317" b="44249"/>
          <a:stretch>
            <a:fillRect/>
          </a:stretch>
        </p:blipFill>
        <p:spPr bwMode="auto">
          <a:xfrm>
            <a:off x="1609725" y="0"/>
            <a:ext cx="506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/>
          <a:srcRect l="6444" t="29434" r="50923" b="22028"/>
          <a:stretch>
            <a:fillRect/>
          </a:stretch>
        </p:blipFill>
        <p:spPr bwMode="auto">
          <a:xfrm>
            <a:off x="1762125" y="92075"/>
            <a:ext cx="4592638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/>
          <a:srcRect l="6194" t="41325" r="51427" b="28848"/>
          <a:stretch>
            <a:fillRect/>
          </a:stretch>
        </p:blipFill>
        <p:spPr bwMode="auto">
          <a:xfrm>
            <a:off x="1296988" y="446088"/>
            <a:ext cx="6550025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(F)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/>
          <a:srcRect l="7745" t="10417" r="50818" b="34602"/>
          <a:stretch>
            <a:fillRect/>
          </a:stretch>
        </p:blipFill>
        <p:spPr bwMode="auto">
          <a:xfrm>
            <a:off x="2263775" y="0"/>
            <a:ext cx="399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(G)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/>
          <a:srcRect l="6194" t="11891" r="51173" b="37231"/>
          <a:stretch>
            <a:fillRect/>
          </a:stretch>
        </p:blipFill>
        <p:spPr bwMode="auto">
          <a:xfrm>
            <a:off x="2047875" y="0"/>
            <a:ext cx="4321175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/>
          <a:srcRect l="52177" t="9837" r="6885" b="46564"/>
          <a:stretch>
            <a:fillRect/>
          </a:stretch>
        </p:blipFill>
        <p:spPr bwMode="auto">
          <a:xfrm>
            <a:off x="1903413" y="0"/>
            <a:ext cx="497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625" y="5945188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(I)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90</Words>
  <Application>Microsoft Office PowerPoint</Application>
  <PresentationFormat>On-screen Show (4:3)</PresentationFormat>
  <Paragraphs>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s3strategies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Beasley</dc:creator>
  <cp:lastModifiedBy>Eisd</cp:lastModifiedBy>
  <cp:revision>46</cp:revision>
  <cp:lastPrinted>2013-08-07T01:48:27Z</cp:lastPrinted>
  <dcterms:created xsi:type="dcterms:W3CDTF">2013-07-26T18:42:17Z</dcterms:created>
  <dcterms:modified xsi:type="dcterms:W3CDTF">2016-04-29T15:18:03Z</dcterms:modified>
</cp:coreProperties>
</file>