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544" y="-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2D98-2C65-4E4B-B5D4-ECD917EE11AC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7D4D-2FF9-4730-8BCB-672D529E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2D98-2C65-4E4B-B5D4-ECD917EE11AC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7D4D-2FF9-4730-8BCB-672D529E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177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2D98-2C65-4E4B-B5D4-ECD917EE11AC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7D4D-2FF9-4730-8BCB-672D529E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0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2D98-2C65-4E4B-B5D4-ECD917EE11AC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7D4D-2FF9-4730-8BCB-672D529E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74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2D98-2C65-4E4B-B5D4-ECD917EE11AC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7D4D-2FF9-4730-8BCB-672D529E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0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2D98-2C65-4E4B-B5D4-ECD917EE11AC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7D4D-2FF9-4730-8BCB-672D529E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6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2D98-2C65-4E4B-B5D4-ECD917EE11AC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7D4D-2FF9-4730-8BCB-672D529E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85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2D98-2C65-4E4B-B5D4-ECD917EE11AC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7D4D-2FF9-4730-8BCB-672D529E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2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2D98-2C65-4E4B-B5D4-ECD917EE11AC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7D4D-2FF9-4730-8BCB-672D529E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3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2D98-2C65-4E4B-B5D4-ECD917EE11AC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7D4D-2FF9-4730-8BCB-672D529E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04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F2D98-2C65-4E4B-B5D4-ECD917EE11AC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47D4D-2FF9-4730-8BCB-672D529E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06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F2D98-2C65-4E4B-B5D4-ECD917EE11AC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47D4D-2FF9-4730-8BCB-672D529E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89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have 5 minutes to complete as many as possible.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46563" y="975014"/>
            <a:ext cx="4793673" cy="6400800"/>
          </a:xfrm>
        </p:spPr>
      </p:pic>
      <p:sp>
        <p:nvSpPr>
          <p:cNvPr id="4" name="AutoShape 2" descr="https://mail.google.com/mail/u/0/?ui=2&amp;ik=a96f46353b&amp;view=fimg&amp;th=14f6649ef8e93f5f&amp;attid=0.1&amp;disp=emb&amp;attbid=ANGjdJ-og9fHl04H60w5rmxoFgLYiROwvi2BRuZyu0wQIOtTYTHD1IH0hXUMgO_Cx2tBZIKmChm2-ebmMuBWMzl_UIOjHfkbaEjyxkx8DLY5RQSVriRoqSnTWkm2170&amp;sz=s0-l75-ft&amp;ats=1440530171053&amp;rm=14f6649ef8e93f5f&amp;zw&amp;atsh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66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https://mail.google.com/mail/u/0/?ui=2&amp;ik=a96f46353b&amp;view=fimg&amp;th=14f6649ef8e93f5f&amp;attid=0.1&amp;disp=emb&amp;attbid=ANGjdJ-og9fHl04H60w5rmxoFgLYiROwvi2BRuZyu0wQIOtTYTHD1IH0hXUMgO_Cx2tBZIKmChm2-ebmMuBWMzl_UIOjHfkbaEjyxkx8DLY5RQSVriRoqSnTWkm2170&amp;sz=s0-l75-ft&amp;ats=1440530171053&amp;rm=14f6649ef8e93f5f&amp;zw&amp;atsh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s://mail.google.com/mail/u/0/?ui=2&amp;ik=a96f46353b&amp;view=fimg&amp;th=14f6649ef8e93f5f&amp;attid=0.1&amp;disp=emb&amp;attbid=ANGjdJ-og9fHl04H60w5rmxoFgLYiROwvi2BRuZyu0wQIOtTYTHD1IH0hXUMgO_Cx2tBZIKmChm2-ebmMuBWMzl_UIOjHfkbaEjyxkx8DLY5RQSVriRoqSnTWkm2170&amp;sz=s0-l75-ft&amp;ats=1440530171053&amp;rm=14f6649ef8e93f5f&amp;zw&amp;atsh=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21392" y="-1158010"/>
            <a:ext cx="6870865" cy="916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306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You have 5 minutes to complete as many as possible.</vt:lpstr>
      <vt:lpstr>PowerPoint Presentation</vt:lpstr>
    </vt:vector>
  </TitlesOfParts>
  <Company>Eanes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have 5 minutes to complete as many as possible.</dc:title>
  <dc:creator>Windows User</dc:creator>
  <cp:lastModifiedBy>Windows User</cp:lastModifiedBy>
  <cp:revision>1</cp:revision>
  <dcterms:created xsi:type="dcterms:W3CDTF">2015-08-25T19:16:24Z</dcterms:created>
  <dcterms:modified xsi:type="dcterms:W3CDTF">2015-08-27T14:40:41Z</dcterms:modified>
</cp:coreProperties>
</file>