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BE284-CD41-4DB7-8B48-A379FDA9ADE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24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6A237-C388-41BF-BE68-D387034F3B0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22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A8A08-98B2-4008-87D0-2D840D1C40F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994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474F38B-6EE8-4DB4-975B-945F80F826E5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577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1E3CA22-5402-465E-9EA5-57D9D161B69F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550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50FDDC3-85FA-423D-A65E-80CB41E74DD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896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8D295C-CC8A-4721-843E-ADC588BD303E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09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85661-A144-4120-B062-2C6E28F978E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14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01366-D939-4EA8-B29C-D6BB8B702A6A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05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C2A09-5444-41E7-BB97-4C522BF203C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04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51E15-D818-4B9C-A55F-89360E9D821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79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6D532-1BBB-4FFD-9492-BE62EF8060E9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84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F1F0E-AC53-4936-BCD3-044F8B96014E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86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E1EC5-78CC-4350-B299-788CB4FA6DB9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07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F6E03-8B4C-4E63-A566-ED6471EF29B1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32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B3EBE3-9BCA-453F-B3E6-6E64BCB5E935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21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NATIONALISM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702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NATIONALISM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Nationalism is the belief that one’s greatest loyalty should not be to a king or an empire but to a nation of people who share a common culture and history. When the nation also had its own independent government, it became a nation-state.</a:t>
            </a:r>
          </a:p>
        </p:txBody>
      </p:sp>
    </p:spTree>
    <p:extLst>
      <p:ext uri="{BB962C8B-B14F-4D97-AF65-F5344CB8AC3E}">
        <p14:creationId xmlns:p14="http://schemas.microsoft.com/office/powerpoint/2010/main" val="34928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BONDS THAT CREATE A NATION-STATE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400"/>
              <a:t>NATIONALITY: A belief in a common ethnic ancestry – real or imagined.</a:t>
            </a:r>
          </a:p>
          <a:p>
            <a:pPr>
              <a:lnSpc>
                <a:spcPct val="90000"/>
              </a:lnSpc>
            </a:pPr>
            <a:r>
              <a:rPr lang="es-ES" sz="2400"/>
              <a:t>LANGUAGE: Different dialects (forms) of one language; one dialect chosen as the “national language”.</a:t>
            </a:r>
          </a:p>
          <a:p>
            <a:pPr>
              <a:lnSpc>
                <a:spcPct val="90000"/>
              </a:lnSpc>
            </a:pPr>
            <a:r>
              <a:rPr lang="es-ES" sz="2400"/>
              <a:t>CULTURE: A shared way of life (food, dress, behavior, ideals).</a:t>
            </a:r>
          </a:p>
          <a:p>
            <a:pPr>
              <a:lnSpc>
                <a:spcPct val="90000"/>
              </a:lnSpc>
            </a:pPr>
            <a:r>
              <a:rPr lang="es-ES" sz="2400"/>
              <a:t>HISTORY: A common past, common experiences (real or imagined).</a:t>
            </a:r>
          </a:p>
          <a:p>
            <a:pPr>
              <a:lnSpc>
                <a:spcPct val="90000"/>
              </a:lnSpc>
            </a:pPr>
            <a:r>
              <a:rPr lang="es-ES" sz="2400"/>
              <a:t>RELIGION: A religion shared by all or most of the people.</a:t>
            </a:r>
          </a:p>
          <a:p>
            <a:pPr>
              <a:lnSpc>
                <a:spcPct val="90000"/>
              </a:lnSpc>
            </a:pPr>
            <a:r>
              <a:rPr lang="es-ES" sz="2400"/>
              <a:t>TERRITORY: A certain territory that belongs to the ethnic groups; its “land”.</a:t>
            </a:r>
          </a:p>
        </p:txBody>
      </p:sp>
    </p:spTree>
    <p:extLst>
      <p:ext uri="{BB962C8B-B14F-4D97-AF65-F5344CB8AC3E}">
        <p14:creationId xmlns:p14="http://schemas.microsoft.com/office/powerpoint/2010/main" val="362506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NATION-STATE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Defends the nation’s territory and its way of life.</a:t>
            </a:r>
          </a:p>
          <a:p>
            <a:r>
              <a:rPr lang="es-ES"/>
              <a:t>Represents the nation to the rest of the world.</a:t>
            </a:r>
          </a:p>
          <a:p>
            <a:r>
              <a:rPr lang="es-ES"/>
              <a:t>Embodies the people and its ideals.</a:t>
            </a:r>
          </a:p>
        </p:txBody>
      </p:sp>
    </p:spTree>
    <p:extLst>
      <p:ext uri="{BB962C8B-B14F-4D97-AF65-F5344CB8AC3E}">
        <p14:creationId xmlns:p14="http://schemas.microsoft.com/office/powerpoint/2010/main" val="232433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TYPES OF NATIONALIST MOVEMENTS</a:t>
            </a:r>
          </a:p>
        </p:txBody>
      </p:sp>
      <p:graphicFrame>
        <p:nvGraphicFramePr>
          <p:cNvPr id="6207" name="Group 63"/>
          <p:cNvGraphicFramePr>
            <a:graphicFrameLocks noGrp="1"/>
          </p:cNvGraphicFramePr>
          <p:nvPr>
            <p:ph idx="1"/>
          </p:nvPr>
        </p:nvGraphicFramePr>
        <p:xfrm>
          <a:off x="323850" y="1700213"/>
          <a:ext cx="8374063" cy="4756724"/>
        </p:xfrm>
        <a:graphic>
          <a:graphicData uri="http://schemas.openxmlformats.org/drawingml/2006/table">
            <a:tbl>
              <a:tblPr/>
              <a:tblGrid>
                <a:gridCol w="1871663"/>
                <a:gridCol w="4332287"/>
                <a:gridCol w="217011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CHARACTERISTICS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EXAMPLES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Unification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Mergers of politically divided but culturally similar lands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19th century Germany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19th century Italy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Separation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Culturally distinct group resists being added to a state or tries to break away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Greeks in the Ottoman Empire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French-speaking Canadians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State-building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Culturally distinct groups form into a new state by accepting a single culture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United States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Turkey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51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NATIONALISM: A FORCE FOR DISUNITY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In the 1800’s growing sense of nationalism challenged three old empires:</a:t>
            </a:r>
          </a:p>
          <a:p>
            <a:pPr lvl="1"/>
            <a:r>
              <a:rPr lang="es-ES"/>
              <a:t>Russia</a:t>
            </a:r>
          </a:p>
          <a:p>
            <a:pPr lvl="1"/>
            <a:r>
              <a:rPr lang="es-ES"/>
              <a:t>Austrian Empire</a:t>
            </a:r>
          </a:p>
          <a:p>
            <a:pPr lvl="1"/>
            <a:r>
              <a:rPr lang="es-ES"/>
              <a:t>Ottoman Empire</a:t>
            </a:r>
          </a:p>
          <a:p>
            <a:pPr lvl="1">
              <a:buFontTx/>
              <a:buNone/>
            </a:pPr>
            <a:endParaRPr lang="es-ES"/>
          </a:p>
          <a:p>
            <a:pPr lvl="1">
              <a:buFontTx/>
              <a:buNone/>
            </a:pPr>
            <a:r>
              <a:rPr lang="es-ES"/>
              <a:t>All three empires would eventually collapse; largely as a result of WWI</a:t>
            </a:r>
          </a:p>
        </p:txBody>
      </p:sp>
    </p:spTree>
    <p:extLst>
      <p:ext uri="{BB962C8B-B14F-4D97-AF65-F5344CB8AC3E}">
        <p14:creationId xmlns:p14="http://schemas.microsoft.com/office/powerpoint/2010/main" val="356448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271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Diseño predeterminado</vt:lpstr>
      <vt:lpstr>NATIONALISM</vt:lpstr>
      <vt:lpstr>NATIONALISM</vt:lpstr>
      <vt:lpstr>BONDS THAT CREATE A NATION-STATE</vt:lpstr>
      <vt:lpstr>NATION-STATE</vt:lpstr>
      <vt:lpstr>TYPES OF NATIONALIST MOVEMENTS</vt:lpstr>
      <vt:lpstr>NATIONALISM: A FORCE FOR DISUNITY</vt:lpstr>
    </vt:vector>
  </TitlesOfParts>
  <Company>Eanes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NATIONALISM</dc:title>
  <dc:creator>Windows User</dc:creator>
  <cp:lastModifiedBy>Windows User</cp:lastModifiedBy>
  <cp:revision>1</cp:revision>
  <dcterms:created xsi:type="dcterms:W3CDTF">2017-02-28T15:55:23Z</dcterms:created>
  <dcterms:modified xsi:type="dcterms:W3CDTF">2017-02-28T15:56:49Z</dcterms:modified>
</cp:coreProperties>
</file>