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70" r:id="rId8"/>
    <p:sldId id="265" r:id="rId9"/>
    <p:sldId id="260" r:id="rId10"/>
    <p:sldId id="269" r:id="rId11"/>
    <p:sldId id="274" r:id="rId12"/>
    <p:sldId id="262" r:id="rId13"/>
    <p:sldId id="276" r:id="rId14"/>
    <p:sldId id="263" r:id="rId15"/>
    <p:sldId id="277" r:id="rId16"/>
    <p:sldId id="267" r:id="rId17"/>
    <p:sldId id="264" r:id="rId18"/>
    <p:sldId id="268" r:id="rId19"/>
    <p:sldId id="275" r:id="rId20"/>
    <p:sldId id="27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0" autoAdjust="0"/>
    <p:restoredTop sz="93850"/>
  </p:normalViewPr>
  <p:slideViewPr>
    <p:cSldViewPr snapToGrid="0" snapToObjects="1">
      <p:cViewPr>
        <p:scale>
          <a:sx n="76" d="100"/>
          <a:sy n="76" d="100"/>
        </p:scale>
        <p:origin x="-13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5DE2-57C5-314A-AFFD-3EC162989D7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3915-DA52-2542-BDCD-436CC45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711200"/>
            <a:ext cx="3625850" cy="3175000"/>
          </a:xfrm>
        </p:spPr>
        <p:txBody>
          <a:bodyPr/>
          <a:lstStyle/>
          <a:p>
            <a:r>
              <a:rPr lang="en-US" dirty="0" smtClean="0"/>
              <a:t>Guns, Germs, and Steel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962150" cy="1752600"/>
          </a:xfrm>
        </p:spPr>
        <p:txBody>
          <a:bodyPr/>
          <a:lstStyle/>
          <a:p>
            <a:r>
              <a:rPr lang="en-US" dirty="0" smtClean="0"/>
              <a:t>Jared Diamond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61601"/>
            <a:ext cx="4677199" cy="46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50"/>
            <a:ext cx="9092915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Domestication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Traits needed to domesticate:</a:t>
            </a:r>
          </a:p>
          <a:p>
            <a:pPr lvl="1"/>
            <a:r>
              <a:rPr lang="en-US" dirty="0" smtClean="0"/>
              <a:t>Diet humans can supply</a:t>
            </a:r>
          </a:p>
          <a:p>
            <a:pPr lvl="1"/>
            <a:r>
              <a:rPr lang="en-US" dirty="0" smtClean="0"/>
              <a:t>Rapid growth rate</a:t>
            </a:r>
          </a:p>
          <a:p>
            <a:pPr lvl="1"/>
            <a:r>
              <a:rPr lang="en-US" dirty="0" smtClean="0"/>
              <a:t>Breed in Captivity</a:t>
            </a:r>
          </a:p>
          <a:p>
            <a:pPr lvl="1"/>
            <a:r>
              <a:rPr lang="en-US" dirty="0" smtClean="0"/>
              <a:t>Submissive to humans</a:t>
            </a:r>
          </a:p>
          <a:p>
            <a:pPr lvl="1"/>
            <a:r>
              <a:rPr lang="en-US" dirty="0" smtClean="0"/>
              <a:t>Can be fenced in </a:t>
            </a:r>
          </a:p>
          <a:p>
            <a:pPr lvl="1"/>
            <a:r>
              <a:rPr lang="en-US" dirty="0" smtClean="0"/>
              <a:t>Used for land transport </a:t>
            </a:r>
          </a:p>
          <a:p>
            <a:pPr lvl="1"/>
            <a:endParaRPr lang="en-US" dirty="0"/>
          </a:p>
          <a:p>
            <a:r>
              <a:rPr lang="en-US" dirty="0" smtClean="0"/>
              <a:t>Ice Age </a:t>
            </a:r>
            <a:r>
              <a:rPr lang="en-US" dirty="0" smtClean="0">
                <a:sym typeface="Wingdings"/>
              </a:rPr>
              <a:t> North American animals died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95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</a:t>
            </a:r>
            <a:r>
              <a:rPr lang="en-US" dirty="0"/>
              <a:t>D</a:t>
            </a:r>
            <a:r>
              <a:rPr lang="en-US" dirty="0" smtClean="0"/>
              <a:t>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be sustained when large human populations are concentrated in villages and towns</a:t>
            </a:r>
          </a:p>
          <a:p>
            <a:endParaRPr lang="en-US" dirty="0"/>
          </a:p>
          <a:p>
            <a:r>
              <a:rPr lang="en-US" dirty="0" smtClean="0"/>
              <a:t>Evolved from diseases of animals</a:t>
            </a:r>
          </a:p>
          <a:p>
            <a:pPr lvl="1"/>
            <a:r>
              <a:rPr lang="en-US" dirty="0" smtClean="0"/>
              <a:t>Measles – dogs</a:t>
            </a:r>
          </a:p>
          <a:p>
            <a:pPr lvl="1"/>
            <a:r>
              <a:rPr lang="en-US" dirty="0" smtClean="0"/>
              <a:t>Influenza – pigs</a:t>
            </a:r>
          </a:p>
          <a:p>
            <a:pPr lvl="1"/>
            <a:r>
              <a:rPr lang="en-US" dirty="0" smtClean="0"/>
              <a:t>Smallpox – cows</a:t>
            </a:r>
          </a:p>
        </p:txBody>
      </p:sp>
    </p:spTree>
    <p:extLst>
      <p:ext uri="{BB962C8B-B14F-4D97-AF65-F5344CB8AC3E}">
        <p14:creationId xmlns:p14="http://schemas.microsoft.com/office/powerpoint/2010/main" val="160556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generations of humans have been exposed to the same germs, they begin to form antibodies, or immunities, to those diseases. </a:t>
            </a:r>
          </a:p>
          <a:p>
            <a:endParaRPr lang="en-US" dirty="0"/>
          </a:p>
          <a:p>
            <a:r>
              <a:rPr lang="en-US" dirty="0" smtClean="0"/>
              <a:t>When new cultures who have never seen those diseases are exposed, the results </a:t>
            </a:r>
            <a:r>
              <a:rPr lang="en-US" smtClean="0"/>
              <a:t>are catastrophic.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826"/>
            <a:ext cx="9144000" cy="56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 – West Axis: Eurasia</a:t>
            </a:r>
          </a:p>
          <a:p>
            <a:pPr lvl="1"/>
            <a:r>
              <a:rPr lang="en-US" dirty="0" smtClean="0"/>
              <a:t>Domesticated species easily spread</a:t>
            </a:r>
          </a:p>
          <a:p>
            <a:pPr lvl="1"/>
            <a:r>
              <a:rPr lang="en-US" dirty="0" smtClean="0"/>
              <a:t>Same latitude: same day length and climate</a:t>
            </a:r>
          </a:p>
          <a:p>
            <a:pPr lvl="1"/>
            <a:endParaRPr lang="en-US" dirty="0"/>
          </a:p>
          <a:p>
            <a:r>
              <a:rPr lang="en-US" dirty="0" smtClean="0"/>
              <a:t>North- South Axis: Americas, Africa, Australia</a:t>
            </a:r>
          </a:p>
          <a:p>
            <a:pPr lvl="1"/>
            <a:r>
              <a:rPr lang="en-US" dirty="0" smtClean="0"/>
              <a:t>Drastic changes in climate and day length limit spread</a:t>
            </a:r>
          </a:p>
          <a:p>
            <a:pPr lvl="1"/>
            <a:r>
              <a:rPr lang="en-US" dirty="0" smtClean="0"/>
              <a:t>Geographical limitations over harsh terrains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399"/>
            <a:ext cx="9144000" cy="5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describe someone that you consider “Civilized?”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you describe someone you consider “Uncivilized?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Surplus = Job Specialization = Political Structure</a:t>
            </a:r>
          </a:p>
          <a:p>
            <a:endParaRPr lang="en-US" dirty="0"/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Metallurgy</a:t>
            </a:r>
          </a:p>
          <a:p>
            <a:pPr lvl="1"/>
            <a:r>
              <a:rPr lang="en-US" dirty="0" smtClean="0"/>
              <a:t>Guns</a:t>
            </a:r>
          </a:p>
          <a:p>
            <a:pPr lvl="1"/>
            <a:r>
              <a:rPr lang="en-US" dirty="0" smtClean="0"/>
              <a:t>Swords</a:t>
            </a:r>
          </a:p>
          <a:p>
            <a:pPr lvl="1"/>
            <a:r>
              <a:rPr lang="en-US" dirty="0" smtClean="0"/>
              <a:t>Writing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2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0"/>
            <a:ext cx="65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did human development advance at different rates on different continents for the last 13,000 years?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Why did some groups advance faster than others in different parts of the world?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Hunters/Gatherers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76506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Paleolithic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Neolithic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Hunter/Gatherer</a:t>
                      </a:r>
                    </a:p>
                    <a:p>
                      <a:r>
                        <a:rPr lang="en-US" sz="3000" dirty="0" smtClean="0"/>
                        <a:t>(nomad)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Settled groups</a:t>
                      </a:r>
                      <a:r>
                        <a:rPr lang="en-US" sz="3000" baseline="0" dirty="0" smtClean="0"/>
                        <a:t> in tribes/clans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Egalitarian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Centralized</a:t>
                      </a:r>
                      <a:r>
                        <a:rPr lang="en-US" sz="3000" baseline="0" dirty="0" smtClean="0"/>
                        <a:t> Government structure 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Stone Tools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Bone/ Bronze</a:t>
                      </a:r>
                      <a:r>
                        <a:rPr lang="en-US" sz="3000" baseline="0" dirty="0" smtClean="0"/>
                        <a:t> Tools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Main focus:</a:t>
                      </a:r>
                      <a:r>
                        <a:rPr lang="en-US" sz="3000" baseline="0" dirty="0" smtClean="0"/>
                        <a:t> Food and survival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Farming takes care of food, more time for other things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970"/>
            <a:ext cx="9144000" cy="4791194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not focusing on finding food every second of every day, you will start to have more time to develop other things. (Job specialization) </a:t>
            </a:r>
          </a:p>
          <a:p>
            <a:pPr lvl="1"/>
            <a:r>
              <a:rPr lang="en-US" dirty="0" smtClean="0"/>
              <a:t>Metallurgy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Herding</a:t>
            </a:r>
          </a:p>
          <a:p>
            <a:pPr lvl="1"/>
            <a:r>
              <a:rPr lang="en-US" dirty="0" smtClean="0"/>
              <a:t>Complex Political Organizations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3200" dirty="0" smtClean="0"/>
              <a:t>[Features of a civilization]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9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03934"/>
            <a:ext cx="8066650" cy="55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Eurasia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Domestication of Plants</a:t>
            </a:r>
          </a:p>
          <a:p>
            <a:pPr marL="514350" indent="-514350">
              <a:buAutoNum type="arabicPeriod"/>
            </a:pPr>
            <a:r>
              <a:rPr lang="en-US" dirty="0" smtClean="0"/>
              <a:t>Domestication of Animals </a:t>
            </a:r>
          </a:p>
          <a:p>
            <a:pPr marL="514350" indent="-514350">
              <a:buAutoNum type="arabicPeriod"/>
            </a:pPr>
            <a:r>
              <a:rPr lang="en-US" dirty="0" smtClean="0"/>
              <a:t>Epidemic Diseases</a:t>
            </a:r>
          </a:p>
          <a:p>
            <a:pPr marL="514350" indent="-514350">
              <a:buAutoNum type="arabicPeriod"/>
            </a:pPr>
            <a:r>
              <a:rPr lang="en-US" dirty="0" smtClean="0"/>
              <a:t>Axis orientation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Political Structure/Job Specialization/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6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Domestication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Wild plants were slowly chosen for farming</a:t>
            </a:r>
          </a:p>
          <a:p>
            <a:pPr lvl="1"/>
            <a:r>
              <a:rPr lang="en-US" dirty="0" smtClean="0"/>
              <a:t>Big seeds/ Big fruit</a:t>
            </a:r>
          </a:p>
          <a:p>
            <a:pPr lvl="1"/>
            <a:endParaRPr lang="en-US" dirty="0"/>
          </a:p>
          <a:p>
            <a:r>
              <a:rPr lang="en-US" dirty="0" smtClean="0"/>
              <a:t>These seeds were intentionally planted in fields, to yield higher amounts of food.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[Higher calories per acre]</a:t>
            </a:r>
          </a:p>
          <a:p>
            <a:endParaRPr lang="en-US" dirty="0"/>
          </a:p>
          <a:p>
            <a:r>
              <a:rPr lang="en-US" dirty="0" smtClean="0"/>
              <a:t>More food = more people</a:t>
            </a:r>
          </a:p>
          <a:p>
            <a:r>
              <a:rPr lang="en-US" dirty="0" smtClean="0"/>
              <a:t>When you are not worried about food, you can spend time on other things like innovation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41292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8063</TotalTime>
  <Words>361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Guns, Germs, and Steel</vt:lpstr>
      <vt:lpstr>Civilized? </vt:lpstr>
      <vt:lpstr>Essential Question</vt:lpstr>
      <vt:lpstr>Hunters/Gatherers </vt:lpstr>
      <vt:lpstr>PowerPoint Presentation</vt:lpstr>
      <vt:lpstr>PowerPoint Presentation</vt:lpstr>
      <vt:lpstr>PowerPoint Presentation</vt:lpstr>
      <vt:lpstr>Reasons Eurasia Advanced</vt:lpstr>
      <vt:lpstr>Domestication of Plants</vt:lpstr>
      <vt:lpstr>PowerPoint Presentation</vt:lpstr>
      <vt:lpstr>PowerPoint Presentation</vt:lpstr>
      <vt:lpstr>Domestication of Animals</vt:lpstr>
      <vt:lpstr>PowerPoint Presentation</vt:lpstr>
      <vt:lpstr>Epidemic Diseases</vt:lpstr>
      <vt:lpstr>Epidemic Diseases </vt:lpstr>
      <vt:lpstr>PowerPoint Presentation</vt:lpstr>
      <vt:lpstr>Continental Axis</vt:lpstr>
      <vt:lpstr>PowerPoint Presentation</vt:lpstr>
      <vt:lpstr>PowerPoint Presentation</vt:lpstr>
      <vt:lpstr>Technology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Guns, Germs, and Steel</dc:title>
  <dc:creator>Leah Everett</dc:creator>
  <cp:lastModifiedBy>Windows User</cp:lastModifiedBy>
  <cp:revision>13</cp:revision>
  <dcterms:created xsi:type="dcterms:W3CDTF">2015-08-21T17:20:28Z</dcterms:created>
  <dcterms:modified xsi:type="dcterms:W3CDTF">2016-08-22T19:04:30Z</dcterms:modified>
</cp:coreProperties>
</file>