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2" r:id="rId3"/>
    <p:sldId id="257" r:id="rId4"/>
    <p:sldId id="292" r:id="rId5"/>
    <p:sldId id="258" r:id="rId6"/>
    <p:sldId id="260" r:id="rId7"/>
    <p:sldId id="293" r:id="rId8"/>
    <p:sldId id="263" r:id="rId9"/>
    <p:sldId id="301" r:id="rId10"/>
    <p:sldId id="299" r:id="rId11"/>
    <p:sldId id="294" r:id="rId12"/>
    <p:sldId id="295" r:id="rId13"/>
    <p:sldId id="296" r:id="rId14"/>
    <p:sldId id="297" r:id="rId15"/>
    <p:sldId id="298" r:id="rId16"/>
    <p:sldId id="300" r:id="rId17"/>
    <p:sldId id="264" r:id="rId18"/>
    <p:sldId id="266" r:id="rId19"/>
    <p:sldId id="267" r:id="rId20"/>
    <p:sldId id="268" r:id="rId21"/>
    <p:sldId id="272" r:id="rId22"/>
    <p:sldId id="271" r:id="rId23"/>
    <p:sldId id="275" r:id="rId24"/>
    <p:sldId id="279" r:id="rId25"/>
    <p:sldId id="281" r:id="rId26"/>
    <p:sldId id="302" r:id="rId27"/>
    <p:sldId id="280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1" autoAdjust="0"/>
    <p:restoredTop sz="94660"/>
  </p:normalViewPr>
  <p:slideViewPr>
    <p:cSldViewPr>
      <p:cViewPr>
        <p:scale>
          <a:sx n="94" d="100"/>
          <a:sy n="94" d="100"/>
        </p:scale>
        <p:origin x="-135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E3710-7DDA-435B-8B56-3F178635832B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543CE-275C-497B-9494-53B588994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55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543CE-275C-497B-9494-53B58899491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54DEC-6CC9-41C1-AD45-BA31DC09D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B3596-8409-4E49-A3F7-E7E6E6833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3D818-EA0B-4376-A575-2F8EA9D4F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8E39E-FA62-4905-B1D1-33F8BB976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E0D74-0665-4087-8A84-69D3F6FF0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5FA82-EDFF-4134-9E89-96DD9C8C4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BAB9D-C8BD-4D8D-A2EF-A062ABFDF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E1559-ED75-42B6-B07F-C20810EB0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523C6-A5C9-4C39-B4AC-DD02DB4E9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0FF48-FB6B-40BD-A4A4-236B2DF60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73616-BAE6-487D-B60A-E6DE4216E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C519816-DCD6-403B-A815-19AD52653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mKIIv2_cN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com/url?sa=i&amp;rct=j&amp;q=&amp;esrc=s&amp;source=images&amp;cd=&amp;cad=rja&amp;uact=8&amp;docid=I0mf4G4_-oMpFM&amp;tbnid=eREptGdp80DFjM:&amp;ved=0CAUQjRw&amp;url=http://commons.wikimedia.org/wiki/File:United_States_1849-1850.png&amp;ei=EifdU7-YKOrl8gG1wIDYBQ&amp;bvm=bv.72197243,d.aWw&amp;psig=AFQjCNGK1yXpTaw4ZAKdSTexzf08ZnwtJA&amp;ust=140708878095302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981200"/>
          </a:xfrm>
        </p:spPr>
        <p:txBody>
          <a:bodyPr/>
          <a:lstStyle/>
          <a:p>
            <a:pPr eaLnBrk="1" hangingPunct="1"/>
            <a:r>
              <a:rPr lang="en-US" smtClean="0"/>
              <a:t>Causes that led to the Civil War (1820-1861)</a:t>
            </a:r>
          </a:p>
        </p:txBody>
      </p:sp>
      <p:pic>
        <p:nvPicPr>
          <p:cNvPr id="2051" name="Picture 5" descr="civil-w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590800"/>
            <a:ext cx="56388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Tempers Flair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3a08181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22215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3a08181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215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00400" y="4826675"/>
            <a:ext cx="32766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“Get out of the way, and let the assassin fire! Let the scoundrel use his weapon! I have no arms! I did not come here to assassinate”</a:t>
            </a:r>
          </a:p>
          <a:p>
            <a:r>
              <a:rPr lang="en-US" dirty="0" smtClean="0"/>
              <a:t>- Sen. Hart - Missouri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4838700" y="2388275"/>
            <a:ext cx="419100" cy="2438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3a08181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215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91000" y="4800600"/>
            <a:ext cx="22860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“I only meant to defend myself!”</a:t>
            </a:r>
          </a:p>
          <a:p>
            <a:endParaRPr lang="en-US" dirty="0" smtClean="0"/>
          </a:p>
          <a:p>
            <a:r>
              <a:rPr lang="en-US" dirty="0" smtClean="0"/>
              <a:t>Sen. Henry S. Foote</a:t>
            </a:r>
          </a:p>
          <a:p>
            <a:r>
              <a:rPr lang="en-US" dirty="0" smtClean="0"/>
              <a:t>- Mississippi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H="1" flipV="1">
            <a:off x="2209800" y="2895600"/>
            <a:ext cx="3124200" cy="1905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3a08181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215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91000" y="4724400"/>
            <a:ext cx="2286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“For God’s sake gentlemen order!”</a:t>
            </a:r>
          </a:p>
          <a:p>
            <a:endParaRPr lang="en-US" dirty="0" smtClean="0"/>
          </a:p>
          <a:p>
            <a:r>
              <a:rPr lang="en-US" dirty="0" err="1" smtClean="0"/>
              <a:t>V.Pres</a:t>
            </a:r>
            <a:r>
              <a:rPr lang="en-US" dirty="0" smtClean="0"/>
              <a:t>. - Fillmore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H="1" flipV="1">
            <a:off x="4419600" y="1524000"/>
            <a:ext cx="914400" cy="3200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3a08181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215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76600" y="4724400"/>
            <a:ext cx="32004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“It’s a ridiculous matter, I apprehend there is no danger on foot!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876800" y="1905000"/>
            <a:ext cx="2362200" cy="2743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this happen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https://www.youtube.com/watch?v=emKIIv2_cNI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in 1850 w/ California?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 Free States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15  Slave States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Compromise of 1850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Composed of FIVE parts:</a:t>
            </a:r>
          </a:p>
          <a:p>
            <a:pPr lvl="1" eaLnBrk="1" hangingPunct="1"/>
            <a:r>
              <a:rPr lang="en-US" dirty="0" smtClean="0"/>
              <a:t>Allowed California to enter Union as free state.</a:t>
            </a:r>
          </a:p>
          <a:p>
            <a:pPr lvl="1" eaLnBrk="1" hangingPunct="1"/>
            <a:r>
              <a:rPr lang="en-US" dirty="0" smtClean="0"/>
              <a:t>Formed territories of New Mexico and Utah and decision of slavery based on popular sovereignty </a:t>
            </a:r>
          </a:p>
          <a:p>
            <a:pPr lvl="1" eaLnBrk="1" hangingPunct="1"/>
            <a:r>
              <a:rPr lang="en-US" dirty="0" smtClean="0"/>
              <a:t>Ended slave trade in Washington, D.C.</a:t>
            </a:r>
          </a:p>
          <a:p>
            <a:pPr lvl="1" eaLnBrk="1" hangingPunct="1"/>
            <a:r>
              <a:rPr lang="en-US" dirty="0" smtClean="0"/>
              <a:t>Created a strict slave law – Fugitive Slave Act</a:t>
            </a:r>
          </a:p>
          <a:p>
            <a:pPr lvl="1" eaLnBrk="1" hangingPunct="1"/>
            <a:r>
              <a:rPr lang="en-US" dirty="0" smtClean="0"/>
              <a:t>Settled a border dispute between Texas and New Mexico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Fugitive Slave Act: an act that outraged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All citizens required to report runaway slaves</a:t>
            </a:r>
          </a:p>
          <a:p>
            <a:pPr eaLnBrk="1" hangingPunct="1"/>
            <a:r>
              <a:rPr lang="en-US" dirty="0" smtClean="0"/>
              <a:t>Caught helping fugitive slaves would result in a $1000 fine and jail</a:t>
            </a:r>
          </a:p>
          <a:p>
            <a:pPr eaLnBrk="1" hangingPunct="1"/>
            <a:r>
              <a:rPr lang="en-US" dirty="0" smtClean="0"/>
              <a:t>Judges given rewards for sending runaway slaves back to south</a:t>
            </a:r>
          </a:p>
          <a:p>
            <a:pPr eaLnBrk="1" hangingPunct="1"/>
            <a:r>
              <a:rPr lang="en-US" dirty="0" smtClean="0"/>
              <a:t>Northerners become a part of the slavery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Author: Harriet Beecher Stowe</a:t>
            </a:r>
          </a:p>
        </p:txBody>
      </p:sp>
      <p:sp>
        <p:nvSpPr>
          <p:cNvPr id="13315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27241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Antislavery Bestseller </a:t>
            </a:r>
          </a:p>
          <a:p>
            <a:pPr eaLnBrk="1" hangingPunct="1"/>
            <a:r>
              <a:rPr lang="en-US" smtClean="0"/>
              <a:t>Published in 1852</a:t>
            </a:r>
          </a:p>
          <a:p>
            <a:pPr eaLnBrk="1" hangingPunct="1"/>
            <a:r>
              <a:rPr lang="en-US" smtClean="0"/>
              <a:t>Showed the evils of slavery and Fugitive Slave Act</a:t>
            </a:r>
          </a:p>
          <a:p>
            <a:pPr eaLnBrk="1" hangingPunct="1"/>
            <a:r>
              <a:rPr lang="en-US" smtClean="0"/>
              <a:t>Popular in North and hated in the South</a:t>
            </a:r>
          </a:p>
          <a:p>
            <a:pPr eaLnBrk="1" hangingPunct="1"/>
            <a:r>
              <a:rPr lang="en-US" smtClean="0"/>
              <a:t>Southern complaint: did not give a true picture of slave life</a:t>
            </a:r>
          </a:p>
          <a:p>
            <a:pPr eaLnBrk="1" hangingPunct="1"/>
            <a:r>
              <a:rPr lang="en-US" smtClean="0"/>
              <a:t>Made more northerners see slavery as immoral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Build up to the Civil War</a:t>
            </a:r>
          </a:p>
        </p:txBody>
      </p:sp>
      <p:sp>
        <p:nvSpPr>
          <p:cNvPr id="3075" name="Rectangle 6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Missouri Compromise</a:t>
            </a:r>
          </a:p>
          <a:p>
            <a:pPr eaLnBrk="1" hangingPunct="1"/>
            <a:r>
              <a:rPr lang="en-US" sz="3600" dirty="0" smtClean="0"/>
              <a:t>The Compromise of 1850</a:t>
            </a:r>
          </a:p>
          <a:p>
            <a:pPr eaLnBrk="1" hangingPunct="1"/>
            <a:r>
              <a:rPr lang="en-US" sz="3600" dirty="0" smtClean="0"/>
              <a:t>Kansas-Nebraska Act</a:t>
            </a:r>
          </a:p>
        </p:txBody>
      </p:sp>
      <p:sp>
        <p:nvSpPr>
          <p:cNvPr id="3076" name="Rectangle 6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Fugitive Slave Act</a:t>
            </a:r>
          </a:p>
          <a:p>
            <a:pPr eaLnBrk="1" hangingPunct="1"/>
            <a:r>
              <a:rPr lang="en-US" sz="3600" dirty="0" smtClean="0"/>
              <a:t>Uncle Tom’s Cabin</a:t>
            </a:r>
          </a:p>
          <a:p>
            <a:pPr eaLnBrk="1" hangingPunct="1"/>
            <a:r>
              <a:rPr lang="en-US" sz="3600" dirty="0" err="1" smtClean="0"/>
              <a:t>Dred</a:t>
            </a:r>
            <a:r>
              <a:rPr lang="en-US" sz="3600" dirty="0" smtClean="0"/>
              <a:t> Scott v. </a:t>
            </a:r>
            <a:r>
              <a:rPr lang="en-US" sz="3600" dirty="0" err="1" smtClean="0"/>
              <a:t>Sandford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Kansas &amp; Statehood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00400"/>
          </a:xfrm>
        </p:spPr>
        <p:txBody>
          <a:bodyPr/>
          <a:lstStyle/>
          <a:p>
            <a:r>
              <a:rPr lang="en-US" dirty="0" smtClean="0"/>
              <a:t>However, shortly after the Compromise of 1850 proslavery and antislavery forces struggled to for Kansas.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838200"/>
            <a:ext cx="6324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Kansas-Nebraska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7199"/>
          </a:xfrm>
        </p:spPr>
        <p:txBody>
          <a:bodyPr/>
          <a:lstStyle/>
          <a:p>
            <a:r>
              <a:rPr lang="en-US" dirty="0" smtClean="0"/>
              <a:t>Proposed by Stephen Douglas.</a:t>
            </a:r>
          </a:p>
          <a:p>
            <a:r>
              <a:rPr lang="en-US" dirty="0" smtClean="0"/>
              <a:t>Established territories of Kansas and Nebraska.  </a:t>
            </a:r>
          </a:p>
          <a:p>
            <a:r>
              <a:rPr lang="en-US" dirty="0" smtClean="0"/>
              <a:t>Gave settlers popular sovereignty to decide on slavery issue. </a:t>
            </a:r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9542" y="1600200"/>
            <a:ext cx="349591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Governments in Kansas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Proslavery:</a:t>
            </a:r>
          </a:p>
          <a:p>
            <a:r>
              <a:rPr lang="en-US" dirty="0" smtClean="0"/>
              <a:t>Elections in 1855, established a proslavery legislature.</a:t>
            </a:r>
          </a:p>
          <a:p>
            <a:r>
              <a:rPr lang="en-US" dirty="0" smtClean="0"/>
              <a:t>New laws were passed that made helping slaves escape punishable by death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Antislavery:</a:t>
            </a:r>
          </a:p>
          <a:p>
            <a:r>
              <a:rPr lang="en-US" dirty="0" smtClean="0"/>
              <a:t>Refused to abide by laws of the proslavery government.</a:t>
            </a:r>
          </a:p>
          <a:p>
            <a:r>
              <a:rPr lang="en-US" dirty="0" smtClean="0"/>
              <a:t>Established their own governor and legislature.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Dred</a:t>
            </a:r>
            <a:r>
              <a:rPr lang="en-US" dirty="0" smtClean="0"/>
              <a:t> Scott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Slave that was from Missouri and had lived in Wisconsin and Illinois. (two free states)</a:t>
            </a:r>
          </a:p>
          <a:p>
            <a:r>
              <a:rPr lang="en-US" dirty="0" smtClean="0"/>
              <a:t>After Scott returned to Missouri his owner died. </a:t>
            </a:r>
          </a:p>
          <a:p>
            <a:r>
              <a:rPr lang="en-US" dirty="0" smtClean="0"/>
              <a:t>Issue led to the Supreme Court case known as </a:t>
            </a:r>
            <a:r>
              <a:rPr lang="en-US" i="1" dirty="0" err="1" smtClean="0"/>
              <a:t>Dred</a:t>
            </a:r>
            <a:r>
              <a:rPr lang="en-US" i="1" dirty="0" smtClean="0"/>
              <a:t> Scott v. </a:t>
            </a:r>
            <a:r>
              <a:rPr lang="en-US" i="1" dirty="0" err="1" smtClean="0"/>
              <a:t>Sandford</a:t>
            </a:r>
            <a:r>
              <a:rPr lang="en-US" i="1" dirty="0" smtClean="0"/>
              <a:t>. 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609600"/>
            <a:ext cx="434339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838201"/>
            <a:ext cx="8305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/>
              <a:t>Issues at hand</a:t>
            </a:r>
          </a:p>
          <a:p>
            <a:endParaRPr lang="en-US" dirty="0"/>
          </a:p>
          <a:p>
            <a:r>
              <a:rPr lang="en-US" dirty="0" smtClean="0"/>
              <a:t>Scott’s </a:t>
            </a:r>
            <a:r>
              <a:rPr lang="en-US" dirty="0"/>
              <a:t>lawyers argued that he had lived in a free territory, so he was a free man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Did Scott still remain a slave?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legal rights did Scott possess?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643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Dred</a:t>
            </a:r>
            <a:r>
              <a:rPr lang="en-US" dirty="0" smtClean="0"/>
              <a:t> Scott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Court ruled that Scott could not file a lawsuit because he was not a citizen.</a:t>
            </a:r>
          </a:p>
          <a:p>
            <a:r>
              <a:rPr lang="en-US" dirty="0" smtClean="0"/>
              <a:t>Court decision also stated that slaves were considered to be property. </a:t>
            </a:r>
          </a:p>
          <a:p>
            <a:r>
              <a:rPr lang="en-US" dirty="0" smtClean="0"/>
              <a:t>The Supreme Court also ruled that Congress could not outlaw slavery, which made the Missouri Compromise unconstitutional.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New Territories????</a:t>
            </a:r>
          </a:p>
        </p:txBody>
      </p:sp>
      <p:pic>
        <p:nvPicPr>
          <p:cNvPr id="4" name="Picture 19" descr="us_slave_free_1789-186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81200"/>
            <a:ext cx="73723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annexx51.files.wordpress.com/2010/10/030-states-and-territories-of-the-united-states-of-america-december-10-1817-to-october-20-18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28600"/>
            <a:ext cx="9116985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3886200"/>
            <a:ext cx="8229600" cy="1752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As a result an imaginary line was drawn across the southern border of Missouri at latitude 36 30 N. and it only applied to the Louisiana Purchase.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4572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Missouri Compromise(1820)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Proposed by Henry Clay to keep the number of free states and slave states equal.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2" name="Picture 5" descr="missouri%20compromise%20map%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458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1849 -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upload.wikimedia.org/wikipedia/commons/e/e2/United_States_1849-1850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82285"/>
            <a:ext cx="8229600" cy="5575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smtClean="0"/>
              <a:t>Admission of California as a State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pPr eaLnBrk="1" hangingPunct="1"/>
            <a:r>
              <a:rPr lang="en-US" dirty="0" smtClean="0"/>
              <a:t>In 1849, the number of free states equaled the number of slave states at 15/15.</a:t>
            </a:r>
          </a:p>
          <a:p>
            <a:pPr eaLnBrk="1" hangingPunct="1"/>
            <a:r>
              <a:rPr lang="en-US" dirty="0" smtClean="0"/>
              <a:t>Tempers </a:t>
            </a:r>
            <a:r>
              <a:rPr lang="en-US" dirty="0" err="1" smtClean="0"/>
              <a:t>flaired</a:t>
            </a:r>
            <a:r>
              <a:rPr lang="en-US" dirty="0" smtClean="0"/>
              <a:t> with the admission of California because the balance between free and slave states would be off set. 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191000"/>
            <a:ext cx="48768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Tempers Flair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286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California applied for admission to the Union in 1850 to be a free state.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The issue was so heated that Senator Thomas Hart Benton of Missouri had a gun pulled on him by Senator Henry Foote of Mississippi while in the Senate.</a:t>
            </a:r>
          </a:p>
        </p:txBody>
      </p:sp>
      <p:pic>
        <p:nvPicPr>
          <p:cNvPr id="8196" name="Picture 5" descr="3a08181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886200"/>
            <a:ext cx="6096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117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652</Words>
  <Application>Microsoft Office PowerPoint</Application>
  <PresentationFormat>On-screen Show (4:3)</PresentationFormat>
  <Paragraphs>87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Design</vt:lpstr>
      <vt:lpstr>Causes that led to the Civil War (1820-1861)</vt:lpstr>
      <vt:lpstr>Build up to the Civil War</vt:lpstr>
      <vt:lpstr>New Territories????</vt:lpstr>
      <vt:lpstr>PowerPoint Presentation</vt:lpstr>
      <vt:lpstr>PowerPoint Presentation</vt:lpstr>
      <vt:lpstr>PowerPoint Presentation</vt:lpstr>
      <vt:lpstr>1849 - USA</vt:lpstr>
      <vt:lpstr>Admission of California as a State</vt:lpstr>
      <vt:lpstr>Tempers Flair</vt:lpstr>
      <vt:lpstr>Tempers Flair</vt:lpstr>
      <vt:lpstr>PowerPoint Presentation</vt:lpstr>
      <vt:lpstr>PowerPoint Presentation</vt:lpstr>
      <vt:lpstr>PowerPoint Presentation</vt:lpstr>
      <vt:lpstr>PowerPoint Presentation</vt:lpstr>
      <vt:lpstr>Does this happen today?</vt:lpstr>
      <vt:lpstr>Problem in 1850 w/ California?</vt:lpstr>
      <vt:lpstr>Compromise of 1850</vt:lpstr>
      <vt:lpstr>Fugitive Slave Act: an act that outraged </vt:lpstr>
      <vt:lpstr>Author: Harriet Beecher Stowe</vt:lpstr>
      <vt:lpstr>Kansas &amp; Statehood</vt:lpstr>
      <vt:lpstr>PowerPoint Presentation</vt:lpstr>
      <vt:lpstr>Kansas-Nebraska Act</vt:lpstr>
      <vt:lpstr>Two Governments in Kansas</vt:lpstr>
      <vt:lpstr>Dred Scott</vt:lpstr>
      <vt:lpstr>PowerPoint Presentation</vt:lpstr>
      <vt:lpstr>PowerPoint Presentation</vt:lpstr>
      <vt:lpstr>Dred Scott </vt:lpstr>
    </vt:vector>
  </TitlesOfParts>
  <Company>Lowndes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that led to the Civil War</dc:title>
  <dc:creator>lcs</dc:creator>
  <cp:lastModifiedBy>Windows User</cp:lastModifiedBy>
  <cp:revision>57</cp:revision>
  <dcterms:created xsi:type="dcterms:W3CDTF">2010-04-01T13:44:15Z</dcterms:created>
  <dcterms:modified xsi:type="dcterms:W3CDTF">2015-09-07T18:53:23Z</dcterms:modified>
</cp:coreProperties>
</file>